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7" r:id="rId5"/>
    <p:sldId id="258" r:id="rId6"/>
    <p:sldId id="266" r:id="rId7"/>
    <p:sldId id="261" r:id="rId8"/>
    <p:sldId id="262" r:id="rId9"/>
    <p:sldId id="268" r:id="rId10"/>
    <p:sldId id="263" r:id="rId11"/>
    <p:sldId id="264" r:id="rId12"/>
    <p:sldId id="269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3"/>
  </p:normalViewPr>
  <p:slideViewPr>
    <p:cSldViewPr snapToGrid="0">
      <p:cViewPr varScale="1">
        <p:scale>
          <a:sx n="98" d="100"/>
          <a:sy n="98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3C1D0-6C4B-4E90-8884-5F7F7C5DE1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28B8D8-07ED-4A06-8EE1-D49EDC22C353}">
      <dgm:prSet/>
      <dgm:spPr/>
      <dgm:t>
        <a:bodyPr/>
        <a:lstStyle/>
        <a:p>
          <a:r>
            <a:rPr lang="en-US" dirty="0"/>
            <a:t>Developed a model to simulate IoT devices </a:t>
          </a:r>
        </a:p>
      </dgm:t>
    </dgm:pt>
    <dgm:pt modelId="{5E22226F-7FEC-41E4-9522-8CD6F97203CE}" type="parTrans" cxnId="{BA57F25C-2A0A-4EFA-A14F-D67C569D1032}">
      <dgm:prSet/>
      <dgm:spPr/>
      <dgm:t>
        <a:bodyPr/>
        <a:lstStyle/>
        <a:p>
          <a:endParaRPr lang="en-US"/>
        </a:p>
      </dgm:t>
    </dgm:pt>
    <dgm:pt modelId="{F5BF4DF8-28EE-45AB-ADB5-332637E367DE}" type="sibTrans" cxnId="{BA57F25C-2A0A-4EFA-A14F-D67C569D1032}">
      <dgm:prSet/>
      <dgm:spPr/>
      <dgm:t>
        <a:bodyPr/>
        <a:lstStyle/>
        <a:p>
          <a:endParaRPr lang="en-US"/>
        </a:p>
      </dgm:t>
    </dgm:pt>
    <dgm:pt modelId="{62276BEC-EDA6-4970-AFB5-4D6F425F0951}">
      <dgm:prSet/>
      <dgm:spPr/>
      <dgm:t>
        <a:bodyPr/>
        <a:lstStyle/>
        <a:p>
          <a:r>
            <a:rPr lang="en-US" dirty="0"/>
            <a:t>Simulates the transmission of a secure health care data system</a:t>
          </a:r>
        </a:p>
      </dgm:t>
    </dgm:pt>
    <dgm:pt modelId="{A38AD093-02C4-4DB0-B2FB-003E435E961C}" type="parTrans" cxnId="{04444D5C-10E1-4748-984C-C5543C10D84F}">
      <dgm:prSet/>
      <dgm:spPr/>
      <dgm:t>
        <a:bodyPr/>
        <a:lstStyle/>
        <a:p>
          <a:endParaRPr lang="en-US"/>
        </a:p>
      </dgm:t>
    </dgm:pt>
    <dgm:pt modelId="{7059D980-A22F-49CD-B98B-FED04CAFFF4C}" type="sibTrans" cxnId="{04444D5C-10E1-4748-984C-C5543C10D84F}">
      <dgm:prSet/>
      <dgm:spPr/>
      <dgm:t>
        <a:bodyPr/>
        <a:lstStyle/>
        <a:p>
          <a:endParaRPr lang="en-US"/>
        </a:p>
      </dgm:t>
    </dgm:pt>
    <dgm:pt modelId="{E2B946F1-6E62-44BB-A508-4B96C3D2BEB4}">
      <dgm:prSet/>
      <dgm:spPr/>
      <dgm:t>
        <a:bodyPr/>
        <a:lstStyle/>
        <a:p>
          <a:r>
            <a:rPr lang="en-US" dirty="0"/>
            <a:t>Meant to provide safe cnryption to secure data</a:t>
          </a:r>
        </a:p>
      </dgm:t>
    </dgm:pt>
    <dgm:pt modelId="{9460387B-41F1-40D9-9ABC-EAEFE05DDFA4}" type="parTrans" cxnId="{B83E6807-3AD0-4177-9254-B5B17B47C997}">
      <dgm:prSet/>
      <dgm:spPr/>
      <dgm:t>
        <a:bodyPr/>
        <a:lstStyle/>
        <a:p>
          <a:endParaRPr lang="en-US"/>
        </a:p>
      </dgm:t>
    </dgm:pt>
    <dgm:pt modelId="{86D3A552-D9CE-464D-9E41-26961EFD207C}" type="sibTrans" cxnId="{B83E6807-3AD0-4177-9254-B5B17B47C997}">
      <dgm:prSet/>
      <dgm:spPr/>
      <dgm:t>
        <a:bodyPr/>
        <a:lstStyle/>
        <a:p>
          <a:endParaRPr lang="en-US"/>
        </a:p>
      </dgm:t>
    </dgm:pt>
    <dgm:pt modelId="{491C7C0C-B1E0-4304-8B3C-5C6E93D9177D}" type="pres">
      <dgm:prSet presAssocID="{AE83C1D0-6C4B-4E90-8884-5F7F7C5DE1E4}" presName="root" presStyleCnt="0">
        <dgm:presLayoutVars>
          <dgm:dir/>
          <dgm:resizeHandles val="exact"/>
        </dgm:presLayoutVars>
      </dgm:prSet>
      <dgm:spPr/>
    </dgm:pt>
    <dgm:pt modelId="{C4EDCC5D-006C-4CE4-A080-AF58C676980F}" type="pres">
      <dgm:prSet presAssocID="{1C28B8D8-07ED-4A06-8EE1-D49EDC22C353}" presName="compNode" presStyleCnt="0"/>
      <dgm:spPr/>
    </dgm:pt>
    <dgm:pt modelId="{A595F897-1B33-438A-B70D-F111FBEAA2FB}" type="pres">
      <dgm:prSet presAssocID="{1C28B8D8-07ED-4A06-8EE1-D49EDC22C353}" presName="bgRect" presStyleLbl="bgShp" presStyleIdx="0" presStyleCnt="3"/>
      <dgm:spPr/>
    </dgm:pt>
    <dgm:pt modelId="{3971D9C7-CC74-43DA-8EC0-827153820911}" type="pres">
      <dgm:prSet presAssocID="{1C28B8D8-07ED-4A06-8EE1-D49EDC22C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6B239D2-78A6-4340-AD6E-A0148058D8BA}" type="pres">
      <dgm:prSet presAssocID="{1C28B8D8-07ED-4A06-8EE1-D49EDC22C353}" presName="spaceRect" presStyleCnt="0"/>
      <dgm:spPr/>
    </dgm:pt>
    <dgm:pt modelId="{97ACE603-3D98-4CF4-8FA4-17B77245D3E8}" type="pres">
      <dgm:prSet presAssocID="{1C28B8D8-07ED-4A06-8EE1-D49EDC22C353}" presName="parTx" presStyleLbl="revTx" presStyleIdx="0" presStyleCnt="3">
        <dgm:presLayoutVars>
          <dgm:chMax val="0"/>
          <dgm:chPref val="0"/>
        </dgm:presLayoutVars>
      </dgm:prSet>
      <dgm:spPr/>
    </dgm:pt>
    <dgm:pt modelId="{05DDB61C-CFCE-4706-80FF-88768B598F80}" type="pres">
      <dgm:prSet presAssocID="{F5BF4DF8-28EE-45AB-ADB5-332637E367DE}" presName="sibTrans" presStyleCnt="0"/>
      <dgm:spPr/>
    </dgm:pt>
    <dgm:pt modelId="{6580A1EF-155F-4213-8952-28A0CA775D6D}" type="pres">
      <dgm:prSet presAssocID="{62276BEC-EDA6-4970-AFB5-4D6F425F0951}" presName="compNode" presStyleCnt="0"/>
      <dgm:spPr/>
    </dgm:pt>
    <dgm:pt modelId="{69B926E0-5C48-470A-91AD-5722C27A14E6}" type="pres">
      <dgm:prSet presAssocID="{62276BEC-EDA6-4970-AFB5-4D6F425F0951}" presName="bgRect" presStyleLbl="bgShp" presStyleIdx="1" presStyleCnt="3"/>
      <dgm:spPr/>
    </dgm:pt>
    <dgm:pt modelId="{884E9456-7019-4E4C-8ACD-47EFFF0A1B57}" type="pres">
      <dgm:prSet presAssocID="{62276BEC-EDA6-4970-AFB5-4D6F425F09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40E3548-4440-46F3-954B-C091956FF526}" type="pres">
      <dgm:prSet presAssocID="{62276BEC-EDA6-4970-AFB5-4D6F425F0951}" presName="spaceRect" presStyleCnt="0"/>
      <dgm:spPr/>
    </dgm:pt>
    <dgm:pt modelId="{BD53DB61-992E-45B0-8FD3-B0FB4C53F6BD}" type="pres">
      <dgm:prSet presAssocID="{62276BEC-EDA6-4970-AFB5-4D6F425F0951}" presName="parTx" presStyleLbl="revTx" presStyleIdx="1" presStyleCnt="3">
        <dgm:presLayoutVars>
          <dgm:chMax val="0"/>
          <dgm:chPref val="0"/>
        </dgm:presLayoutVars>
      </dgm:prSet>
      <dgm:spPr/>
    </dgm:pt>
    <dgm:pt modelId="{7C0DE17A-B566-43E8-9636-8146534D6E69}" type="pres">
      <dgm:prSet presAssocID="{7059D980-A22F-49CD-B98B-FED04CAFFF4C}" presName="sibTrans" presStyleCnt="0"/>
      <dgm:spPr/>
    </dgm:pt>
    <dgm:pt modelId="{FAE3CE69-EFAD-4E44-A3E3-B31275BA4EB1}" type="pres">
      <dgm:prSet presAssocID="{E2B946F1-6E62-44BB-A508-4B96C3D2BEB4}" presName="compNode" presStyleCnt="0"/>
      <dgm:spPr/>
    </dgm:pt>
    <dgm:pt modelId="{9A11FA5A-BA6C-47CF-B363-CF021AC69136}" type="pres">
      <dgm:prSet presAssocID="{E2B946F1-6E62-44BB-A508-4B96C3D2BEB4}" presName="bgRect" presStyleLbl="bgShp" presStyleIdx="2" presStyleCnt="3"/>
      <dgm:spPr/>
    </dgm:pt>
    <dgm:pt modelId="{A2B4EE6C-2001-4B64-96FF-7FECDCA3AE7B}" type="pres">
      <dgm:prSet presAssocID="{E2B946F1-6E62-44BB-A508-4B96C3D2BE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0877B91-9F13-4F09-A677-3FCFD10AD2A7}" type="pres">
      <dgm:prSet presAssocID="{E2B946F1-6E62-44BB-A508-4B96C3D2BEB4}" presName="spaceRect" presStyleCnt="0"/>
      <dgm:spPr/>
    </dgm:pt>
    <dgm:pt modelId="{D3DEFBFA-B5B2-46EF-B656-A7083B67822F}" type="pres">
      <dgm:prSet presAssocID="{E2B946F1-6E62-44BB-A508-4B96C3D2BE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3E6807-3AD0-4177-9254-B5B17B47C997}" srcId="{AE83C1D0-6C4B-4E90-8884-5F7F7C5DE1E4}" destId="{E2B946F1-6E62-44BB-A508-4B96C3D2BEB4}" srcOrd="2" destOrd="0" parTransId="{9460387B-41F1-40D9-9ABC-EAEFE05DDFA4}" sibTransId="{86D3A552-D9CE-464D-9E41-26961EFD207C}"/>
    <dgm:cxn modelId="{32B62739-2A48-4E42-96A7-62AC6E64CADC}" type="presOf" srcId="{62276BEC-EDA6-4970-AFB5-4D6F425F0951}" destId="{BD53DB61-992E-45B0-8FD3-B0FB4C53F6BD}" srcOrd="0" destOrd="0" presId="urn:microsoft.com/office/officeart/2018/2/layout/IconVerticalSolidList"/>
    <dgm:cxn modelId="{8529EA4D-FE15-4E49-9D5E-6EDAA877E2CB}" type="presOf" srcId="{1C28B8D8-07ED-4A06-8EE1-D49EDC22C353}" destId="{97ACE603-3D98-4CF4-8FA4-17B77245D3E8}" srcOrd="0" destOrd="0" presId="urn:microsoft.com/office/officeart/2018/2/layout/IconVerticalSolidList"/>
    <dgm:cxn modelId="{04444D5C-10E1-4748-984C-C5543C10D84F}" srcId="{AE83C1D0-6C4B-4E90-8884-5F7F7C5DE1E4}" destId="{62276BEC-EDA6-4970-AFB5-4D6F425F0951}" srcOrd="1" destOrd="0" parTransId="{A38AD093-02C4-4DB0-B2FB-003E435E961C}" sibTransId="{7059D980-A22F-49CD-B98B-FED04CAFFF4C}"/>
    <dgm:cxn modelId="{BA57F25C-2A0A-4EFA-A14F-D67C569D1032}" srcId="{AE83C1D0-6C4B-4E90-8884-5F7F7C5DE1E4}" destId="{1C28B8D8-07ED-4A06-8EE1-D49EDC22C353}" srcOrd="0" destOrd="0" parTransId="{5E22226F-7FEC-41E4-9522-8CD6F97203CE}" sibTransId="{F5BF4DF8-28EE-45AB-ADB5-332637E367DE}"/>
    <dgm:cxn modelId="{5EE5635E-F5F6-425A-AB6E-666F171F3FAA}" type="presOf" srcId="{AE83C1D0-6C4B-4E90-8884-5F7F7C5DE1E4}" destId="{491C7C0C-B1E0-4304-8B3C-5C6E93D9177D}" srcOrd="0" destOrd="0" presId="urn:microsoft.com/office/officeart/2018/2/layout/IconVerticalSolidList"/>
    <dgm:cxn modelId="{E88AF6FB-0CD1-4413-8409-32215F7C0826}" type="presOf" srcId="{E2B946F1-6E62-44BB-A508-4B96C3D2BEB4}" destId="{D3DEFBFA-B5B2-46EF-B656-A7083B67822F}" srcOrd="0" destOrd="0" presId="urn:microsoft.com/office/officeart/2018/2/layout/IconVerticalSolidList"/>
    <dgm:cxn modelId="{FA2339C4-D2D6-4AB8-BD7F-ABB57AFA126E}" type="presParOf" srcId="{491C7C0C-B1E0-4304-8B3C-5C6E93D9177D}" destId="{C4EDCC5D-006C-4CE4-A080-AF58C676980F}" srcOrd="0" destOrd="0" presId="urn:microsoft.com/office/officeart/2018/2/layout/IconVerticalSolidList"/>
    <dgm:cxn modelId="{6F6EA24B-0065-43A4-9D6D-4B343930F078}" type="presParOf" srcId="{C4EDCC5D-006C-4CE4-A080-AF58C676980F}" destId="{A595F897-1B33-438A-B70D-F111FBEAA2FB}" srcOrd="0" destOrd="0" presId="urn:microsoft.com/office/officeart/2018/2/layout/IconVerticalSolidList"/>
    <dgm:cxn modelId="{AB7FC35B-2416-4874-938F-41B4A70F7AB3}" type="presParOf" srcId="{C4EDCC5D-006C-4CE4-A080-AF58C676980F}" destId="{3971D9C7-CC74-43DA-8EC0-827153820911}" srcOrd="1" destOrd="0" presId="urn:microsoft.com/office/officeart/2018/2/layout/IconVerticalSolidList"/>
    <dgm:cxn modelId="{DA16ACAC-2763-482F-984D-FEBAD1EBD21D}" type="presParOf" srcId="{C4EDCC5D-006C-4CE4-A080-AF58C676980F}" destId="{76B239D2-78A6-4340-AD6E-A0148058D8BA}" srcOrd="2" destOrd="0" presId="urn:microsoft.com/office/officeart/2018/2/layout/IconVerticalSolidList"/>
    <dgm:cxn modelId="{28D23D65-4847-4450-BD65-E55AAF8DC613}" type="presParOf" srcId="{C4EDCC5D-006C-4CE4-A080-AF58C676980F}" destId="{97ACE603-3D98-4CF4-8FA4-17B77245D3E8}" srcOrd="3" destOrd="0" presId="urn:microsoft.com/office/officeart/2018/2/layout/IconVerticalSolidList"/>
    <dgm:cxn modelId="{FA7E922C-B783-4254-B7B7-C1A46968EC7B}" type="presParOf" srcId="{491C7C0C-B1E0-4304-8B3C-5C6E93D9177D}" destId="{05DDB61C-CFCE-4706-80FF-88768B598F80}" srcOrd="1" destOrd="0" presId="urn:microsoft.com/office/officeart/2018/2/layout/IconVerticalSolidList"/>
    <dgm:cxn modelId="{2FCE27B6-DC42-450E-BC7D-6077EA083280}" type="presParOf" srcId="{491C7C0C-B1E0-4304-8B3C-5C6E93D9177D}" destId="{6580A1EF-155F-4213-8952-28A0CA775D6D}" srcOrd="2" destOrd="0" presId="urn:microsoft.com/office/officeart/2018/2/layout/IconVerticalSolidList"/>
    <dgm:cxn modelId="{980FB7F8-1F7A-49EE-A0C5-4168B3416A6D}" type="presParOf" srcId="{6580A1EF-155F-4213-8952-28A0CA775D6D}" destId="{69B926E0-5C48-470A-91AD-5722C27A14E6}" srcOrd="0" destOrd="0" presId="urn:microsoft.com/office/officeart/2018/2/layout/IconVerticalSolidList"/>
    <dgm:cxn modelId="{D6443E82-7F3A-4DE4-856F-61AB43AE5073}" type="presParOf" srcId="{6580A1EF-155F-4213-8952-28A0CA775D6D}" destId="{884E9456-7019-4E4C-8ACD-47EFFF0A1B57}" srcOrd="1" destOrd="0" presId="urn:microsoft.com/office/officeart/2018/2/layout/IconVerticalSolidList"/>
    <dgm:cxn modelId="{798C09D8-53C4-4EF6-A013-B16FA8868BA0}" type="presParOf" srcId="{6580A1EF-155F-4213-8952-28A0CA775D6D}" destId="{240E3548-4440-46F3-954B-C091956FF526}" srcOrd="2" destOrd="0" presId="urn:microsoft.com/office/officeart/2018/2/layout/IconVerticalSolidList"/>
    <dgm:cxn modelId="{65E9EB35-B4BC-4143-9B44-96A67696B0F5}" type="presParOf" srcId="{6580A1EF-155F-4213-8952-28A0CA775D6D}" destId="{BD53DB61-992E-45B0-8FD3-B0FB4C53F6BD}" srcOrd="3" destOrd="0" presId="urn:microsoft.com/office/officeart/2018/2/layout/IconVerticalSolidList"/>
    <dgm:cxn modelId="{5D03C57F-937E-4304-B8F7-D9BDA0857820}" type="presParOf" srcId="{491C7C0C-B1E0-4304-8B3C-5C6E93D9177D}" destId="{7C0DE17A-B566-43E8-9636-8146534D6E69}" srcOrd="3" destOrd="0" presId="urn:microsoft.com/office/officeart/2018/2/layout/IconVerticalSolidList"/>
    <dgm:cxn modelId="{E7D97255-058A-49EC-93E1-9A29E7087557}" type="presParOf" srcId="{491C7C0C-B1E0-4304-8B3C-5C6E93D9177D}" destId="{FAE3CE69-EFAD-4E44-A3E3-B31275BA4EB1}" srcOrd="4" destOrd="0" presId="urn:microsoft.com/office/officeart/2018/2/layout/IconVerticalSolidList"/>
    <dgm:cxn modelId="{047DFDA3-73BB-427A-948F-941C319D728F}" type="presParOf" srcId="{FAE3CE69-EFAD-4E44-A3E3-B31275BA4EB1}" destId="{9A11FA5A-BA6C-47CF-B363-CF021AC69136}" srcOrd="0" destOrd="0" presId="urn:microsoft.com/office/officeart/2018/2/layout/IconVerticalSolidList"/>
    <dgm:cxn modelId="{9CFD3DC0-B28E-46FF-8774-D4E50A7F3687}" type="presParOf" srcId="{FAE3CE69-EFAD-4E44-A3E3-B31275BA4EB1}" destId="{A2B4EE6C-2001-4B64-96FF-7FECDCA3AE7B}" srcOrd="1" destOrd="0" presId="urn:microsoft.com/office/officeart/2018/2/layout/IconVerticalSolidList"/>
    <dgm:cxn modelId="{8D92EA23-3CFD-4A29-B54C-58F20A8B9A2B}" type="presParOf" srcId="{FAE3CE69-EFAD-4E44-A3E3-B31275BA4EB1}" destId="{C0877B91-9F13-4F09-A677-3FCFD10AD2A7}" srcOrd="2" destOrd="0" presId="urn:microsoft.com/office/officeart/2018/2/layout/IconVerticalSolidList"/>
    <dgm:cxn modelId="{1A9F284C-212C-4126-835F-8BE8D74EE6C9}" type="presParOf" srcId="{FAE3CE69-EFAD-4E44-A3E3-B31275BA4EB1}" destId="{D3DEFBFA-B5B2-46EF-B656-A7083B6782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F487D-EE82-449C-A9E0-833B09DC20C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14CCF-27BD-4CFD-B962-28F7B9CB6E92}">
      <dgm:prSet custT="1"/>
      <dgm:spPr/>
      <dgm:t>
        <a:bodyPr/>
        <a:lstStyle/>
        <a:p>
          <a:r>
            <a:rPr lang="en-US" sz="1100" dirty="0"/>
            <a:t>Creates a simulated IoT Sensor</a:t>
          </a:r>
        </a:p>
      </dgm:t>
    </dgm:pt>
    <dgm:pt modelId="{8A8B883B-485C-46DB-99D2-7B4B3294F916}" type="parTrans" cxnId="{08EB3023-8416-4ACD-BBB4-C531D41890B4}">
      <dgm:prSet/>
      <dgm:spPr/>
      <dgm:t>
        <a:bodyPr/>
        <a:lstStyle/>
        <a:p>
          <a:endParaRPr lang="en-US"/>
        </a:p>
      </dgm:t>
    </dgm:pt>
    <dgm:pt modelId="{E0FDA59D-0F8C-4E93-AF21-D25AB5E6EC6C}" type="sibTrans" cxnId="{08EB3023-8416-4ACD-BBB4-C531D41890B4}">
      <dgm:prSet/>
      <dgm:spPr/>
      <dgm:t>
        <a:bodyPr/>
        <a:lstStyle/>
        <a:p>
          <a:endParaRPr lang="en-US" dirty="0"/>
        </a:p>
      </dgm:t>
    </dgm:pt>
    <dgm:pt modelId="{C833F4BE-84AE-4B38-BEC8-AC364539FC12}">
      <dgm:prSet/>
      <dgm:spPr/>
      <dgm:t>
        <a:bodyPr/>
        <a:lstStyle/>
        <a:p>
          <a:r>
            <a:rPr lang="en-US" dirty="0"/>
            <a:t>Connects the client to the broker</a:t>
          </a:r>
        </a:p>
      </dgm:t>
    </dgm:pt>
    <dgm:pt modelId="{7FA3CC86-4DCA-4C43-8790-022D1BB6FB8C}" type="parTrans" cxnId="{DEE642FD-3FF0-42C2-BE7D-1C5663C4E623}">
      <dgm:prSet/>
      <dgm:spPr/>
      <dgm:t>
        <a:bodyPr/>
        <a:lstStyle/>
        <a:p>
          <a:endParaRPr lang="en-US"/>
        </a:p>
      </dgm:t>
    </dgm:pt>
    <dgm:pt modelId="{86D6547A-F0CD-48AB-8040-6A87385460B9}" type="sibTrans" cxnId="{DEE642FD-3FF0-42C2-BE7D-1C5663C4E623}">
      <dgm:prSet/>
      <dgm:spPr/>
      <dgm:t>
        <a:bodyPr/>
        <a:lstStyle/>
        <a:p>
          <a:endParaRPr lang="en-US" dirty="0"/>
        </a:p>
      </dgm:t>
    </dgm:pt>
    <dgm:pt modelId="{80AC0247-92E3-4EE3-91CF-88FC824BD056}">
      <dgm:prSet/>
      <dgm:spPr/>
      <dgm:t>
        <a:bodyPr/>
        <a:lstStyle/>
        <a:p>
          <a:r>
            <a:rPr lang="en-US" dirty="0"/>
            <a:t>Subscribes the client  to blood pressure data</a:t>
          </a:r>
        </a:p>
      </dgm:t>
    </dgm:pt>
    <dgm:pt modelId="{707E3A31-21AE-4F58-8260-E83C003BD078}" type="parTrans" cxnId="{6D4A0A40-FA20-41F8-8792-15B37FB37A8E}">
      <dgm:prSet/>
      <dgm:spPr/>
      <dgm:t>
        <a:bodyPr/>
        <a:lstStyle/>
        <a:p>
          <a:endParaRPr lang="en-US"/>
        </a:p>
      </dgm:t>
    </dgm:pt>
    <dgm:pt modelId="{21F388A5-4D81-4E97-B86A-43185F65158B}" type="sibTrans" cxnId="{6D4A0A40-FA20-41F8-8792-15B37FB37A8E}">
      <dgm:prSet/>
      <dgm:spPr/>
      <dgm:t>
        <a:bodyPr/>
        <a:lstStyle/>
        <a:p>
          <a:endParaRPr lang="en-US" dirty="0"/>
        </a:p>
      </dgm:t>
    </dgm:pt>
    <dgm:pt modelId="{6BDAB866-528C-4D66-BC8D-91EEC0C5F51D}">
      <dgm:prSet/>
      <dgm:spPr/>
      <dgm:t>
        <a:bodyPr/>
        <a:lstStyle/>
        <a:p>
          <a:r>
            <a:rPr lang="en-US" dirty="0"/>
            <a:t>Publishes Random  BP data </a:t>
          </a:r>
        </a:p>
      </dgm:t>
    </dgm:pt>
    <dgm:pt modelId="{3213A546-6D5F-48C8-8181-07F166153BDA}" type="parTrans" cxnId="{5E77F7D7-5BC0-4675-A746-55BBBDFC84C9}">
      <dgm:prSet/>
      <dgm:spPr/>
      <dgm:t>
        <a:bodyPr/>
        <a:lstStyle/>
        <a:p>
          <a:endParaRPr lang="en-US"/>
        </a:p>
      </dgm:t>
    </dgm:pt>
    <dgm:pt modelId="{9BEAC9DA-CD3B-4090-8AA7-0BB57E60A3B4}" type="sibTrans" cxnId="{5E77F7D7-5BC0-4675-A746-55BBBDFC84C9}">
      <dgm:prSet/>
      <dgm:spPr/>
      <dgm:t>
        <a:bodyPr/>
        <a:lstStyle/>
        <a:p>
          <a:endParaRPr lang="en-US" dirty="0"/>
        </a:p>
      </dgm:t>
    </dgm:pt>
    <dgm:pt modelId="{13D41498-763A-8D41-8556-5827409ED9EE}">
      <dgm:prSet/>
      <dgm:spPr/>
      <dgm:t>
        <a:bodyPr/>
        <a:lstStyle/>
        <a:p>
          <a:r>
            <a:rPr lang="en-US" dirty="0"/>
            <a:t>Only had time and paho libariies </a:t>
          </a:r>
        </a:p>
      </dgm:t>
    </dgm:pt>
    <dgm:pt modelId="{5516B620-7AD6-034A-AC93-5669588CFB9B}" type="parTrans" cxnId="{39E4C5CA-D1EB-E94A-AF6E-BEACDA1D7193}">
      <dgm:prSet/>
      <dgm:spPr/>
      <dgm:t>
        <a:bodyPr/>
        <a:lstStyle/>
        <a:p>
          <a:endParaRPr lang="en-US"/>
        </a:p>
      </dgm:t>
    </dgm:pt>
    <dgm:pt modelId="{047339B6-6362-1842-AEE2-9F0C0FEE0042}" type="sibTrans" cxnId="{39E4C5CA-D1EB-E94A-AF6E-BEACDA1D7193}">
      <dgm:prSet/>
      <dgm:spPr/>
      <dgm:t>
        <a:bodyPr/>
        <a:lstStyle/>
        <a:p>
          <a:endParaRPr lang="en-US" dirty="0"/>
        </a:p>
      </dgm:t>
    </dgm:pt>
    <dgm:pt modelId="{B9011B24-5BF7-154F-A317-4DB0C7DC7AF2}">
      <dgm:prSet/>
      <dgm:spPr/>
      <dgm:t>
        <a:bodyPr/>
        <a:lstStyle/>
        <a:p>
          <a:r>
            <a:rPr lang="en-US" dirty="0"/>
            <a:t>No encryption/dcryption function </a:t>
          </a:r>
        </a:p>
      </dgm:t>
    </dgm:pt>
    <dgm:pt modelId="{ECA2F8E5-3F11-814B-9577-BE7F97B3FEA7}" type="parTrans" cxnId="{5097264F-CD56-F843-98C7-F52718A819D4}">
      <dgm:prSet/>
      <dgm:spPr/>
      <dgm:t>
        <a:bodyPr/>
        <a:lstStyle/>
        <a:p>
          <a:endParaRPr lang="en-US"/>
        </a:p>
      </dgm:t>
    </dgm:pt>
    <dgm:pt modelId="{AFB177F8-ABC4-294B-B1E3-70CC36B9FE15}" type="sibTrans" cxnId="{5097264F-CD56-F843-98C7-F52718A819D4}">
      <dgm:prSet/>
      <dgm:spPr/>
      <dgm:t>
        <a:bodyPr/>
        <a:lstStyle/>
        <a:p>
          <a:endParaRPr lang="en-US"/>
        </a:p>
      </dgm:t>
    </dgm:pt>
    <dgm:pt modelId="{C7B0C60B-31D4-9E4E-9480-C7A17C7955B9}" type="pres">
      <dgm:prSet presAssocID="{945F487D-EE82-449C-A9E0-833B09DC20C7}" presName="diagram" presStyleCnt="0">
        <dgm:presLayoutVars>
          <dgm:dir/>
          <dgm:resizeHandles val="exact"/>
        </dgm:presLayoutVars>
      </dgm:prSet>
      <dgm:spPr/>
    </dgm:pt>
    <dgm:pt modelId="{30D15348-F4DC-484A-9B87-1B5CF5ECBD31}" type="pres">
      <dgm:prSet presAssocID="{57514CCF-27BD-4CFD-B962-28F7B9CB6E92}" presName="node" presStyleLbl="node1" presStyleIdx="0" presStyleCnt="6">
        <dgm:presLayoutVars>
          <dgm:bulletEnabled val="1"/>
        </dgm:presLayoutVars>
      </dgm:prSet>
      <dgm:spPr/>
    </dgm:pt>
    <dgm:pt modelId="{A9DEFD13-2B86-1243-B0FB-024230E22913}" type="pres">
      <dgm:prSet presAssocID="{E0FDA59D-0F8C-4E93-AF21-D25AB5E6EC6C}" presName="sibTrans" presStyleLbl="sibTrans2D1" presStyleIdx="0" presStyleCnt="5"/>
      <dgm:spPr/>
    </dgm:pt>
    <dgm:pt modelId="{7B077B99-2AC8-DA43-A11C-D022919E20FA}" type="pres">
      <dgm:prSet presAssocID="{E0FDA59D-0F8C-4E93-AF21-D25AB5E6EC6C}" presName="connectorText" presStyleLbl="sibTrans2D1" presStyleIdx="0" presStyleCnt="5"/>
      <dgm:spPr/>
    </dgm:pt>
    <dgm:pt modelId="{DCE9CD63-AFD5-8D4C-8AC3-16C62EFE927C}" type="pres">
      <dgm:prSet presAssocID="{C833F4BE-84AE-4B38-BEC8-AC364539FC12}" presName="node" presStyleLbl="node1" presStyleIdx="1" presStyleCnt="6">
        <dgm:presLayoutVars>
          <dgm:bulletEnabled val="1"/>
        </dgm:presLayoutVars>
      </dgm:prSet>
      <dgm:spPr/>
    </dgm:pt>
    <dgm:pt modelId="{09348AEE-EF4E-4248-911C-D48769BC0A55}" type="pres">
      <dgm:prSet presAssocID="{86D6547A-F0CD-48AB-8040-6A87385460B9}" presName="sibTrans" presStyleLbl="sibTrans2D1" presStyleIdx="1" presStyleCnt="5"/>
      <dgm:spPr/>
    </dgm:pt>
    <dgm:pt modelId="{9B9A876D-2BFD-D749-BA4B-C52D19EAF5CF}" type="pres">
      <dgm:prSet presAssocID="{86D6547A-F0CD-48AB-8040-6A87385460B9}" presName="connectorText" presStyleLbl="sibTrans2D1" presStyleIdx="1" presStyleCnt="5"/>
      <dgm:spPr/>
    </dgm:pt>
    <dgm:pt modelId="{663CA7BC-A284-0942-A9F6-1C4D94AD63BB}" type="pres">
      <dgm:prSet presAssocID="{80AC0247-92E3-4EE3-91CF-88FC824BD056}" presName="node" presStyleLbl="node1" presStyleIdx="2" presStyleCnt="6">
        <dgm:presLayoutVars>
          <dgm:bulletEnabled val="1"/>
        </dgm:presLayoutVars>
      </dgm:prSet>
      <dgm:spPr/>
    </dgm:pt>
    <dgm:pt modelId="{ED0B3CC3-1C17-B947-9380-7BD994DAE79B}" type="pres">
      <dgm:prSet presAssocID="{21F388A5-4D81-4E97-B86A-43185F65158B}" presName="sibTrans" presStyleLbl="sibTrans2D1" presStyleIdx="2" presStyleCnt="5"/>
      <dgm:spPr/>
    </dgm:pt>
    <dgm:pt modelId="{5CBBE11D-1112-304F-9A94-B7365D5A8178}" type="pres">
      <dgm:prSet presAssocID="{21F388A5-4D81-4E97-B86A-43185F65158B}" presName="connectorText" presStyleLbl="sibTrans2D1" presStyleIdx="2" presStyleCnt="5"/>
      <dgm:spPr/>
    </dgm:pt>
    <dgm:pt modelId="{5CA09E15-3175-7844-A058-A85DD48432B9}" type="pres">
      <dgm:prSet presAssocID="{6BDAB866-528C-4D66-BC8D-91EEC0C5F51D}" presName="node" presStyleLbl="node1" presStyleIdx="3" presStyleCnt="6">
        <dgm:presLayoutVars>
          <dgm:bulletEnabled val="1"/>
        </dgm:presLayoutVars>
      </dgm:prSet>
      <dgm:spPr/>
    </dgm:pt>
    <dgm:pt modelId="{F8856725-B508-3C48-85C4-EC4B28F6540F}" type="pres">
      <dgm:prSet presAssocID="{9BEAC9DA-CD3B-4090-8AA7-0BB57E60A3B4}" presName="sibTrans" presStyleLbl="sibTrans2D1" presStyleIdx="3" presStyleCnt="5"/>
      <dgm:spPr/>
    </dgm:pt>
    <dgm:pt modelId="{7EFABFE5-C6C7-CA4D-B6D5-5E95716174A5}" type="pres">
      <dgm:prSet presAssocID="{9BEAC9DA-CD3B-4090-8AA7-0BB57E60A3B4}" presName="connectorText" presStyleLbl="sibTrans2D1" presStyleIdx="3" presStyleCnt="5"/>
      <dgm:spPr/>
    </dgm:pt>
    <dgm:pt modelId="{6EB70D5E-DB54-874F-9D75-ECD81D097905}" type="pres">
      <dgm:prSet presAssocID="{13D41498-763A-8D41-8556-5827409ED9EE}" presName="node" presStyleLbl="node1" presStyleIdx="4" presStyleCnt="6">
        <dgm:presLayoutVars>
          <dgm:bulletEnabled val="1"/>
        </dgm:presLayoutVars>
      </dgm:prSet>
      <dgm:spPr/>
    </dgm:pt>
    <dgm:pt modelId="{5284CA2B-AF3D-9F4E-8DB5-C4DF73561182}" type="pres">
      <dgm:prSet presAssocID="{047339B6-6362-1842-AEE2-9F0C0FEE0042}" presName="sibTrans" presStyleLbl="sibTrans2D1" presStyleIdx="4" presStyleCnt="5"/>
      <dgm:spPr/>
    </dgm:pt>
    <dgm:pt modelId="{883B050C-1A8B-574D-8635-6F645EAC3F5D}" type="pres">
      <dgm:prSet presAssocID="{047339B6-6362-1842-AEE2-9F0C0FEE0042}" presName="connectorText" presStyleLbl="sibTrans2D1" presStyleIdx="4" presStyleCnt="5"/>
      <dgm:spPr/>
    </dgm:pt>
    <dgm:pt modelId="{654BEBBC-72F5-C24C-9BAA-8249D93DE2ED}" type="pres">
      <dgm:prSet presAssocID="{B9011B24-5BF7-154F-A317-4DB0C7DC7AF2}" presName="node" presStyleLbl="node1" presStyleIdx="5" presStyleCnt="6">
        <dgm:presLayoutVars>
          <dgm:bulletEnabled val="1"/>
        </dgm:presLayoutVars>
      </dgm:prSet>
      <dgm:spPr/>
    </dgm:pt>
  </dgm:ptLst>
  <dgm:cxnLst>
    <dgm:cxn modelId="{8D02A908-21E2-3A4F-8B73-94822DE8C1E5}" type="presOf" srcId="{B9011B24-5BF7-154F-A317-4DB0C7DC7AF2}" destId="{654BEBBC-72F5-C24C-9BAA-8249D93DE2ED}" srcOrd="0" destOrd="0" presId="urn:microsoft.com/office/officeart/2005/8/layout/process5"/>
    <dgm:cxn modelId="{3D54B40C-68CE-C544-B692-D2520E2590B6}" type="presOf" srcId="{C833F4BE-84AE-4B38-BEC8-AC364539FC12}" destId="{DCE9CD63-AFD5-8D4C-8AC3-16C62EFE927C}" srcOrd="0" destOrd="0" presId="urn:microsoft.com/office/officeart/2005/8/layout/process5"/>
    <dgm:cxn modelId="{1FE4420F-77D3-1B4E-A645-DF1722D069D4}" type="presOf" srcId="{80AC0247-92E3-4EE3-91CF-88FC824BD056}" destId="{663CA7BC-A284-0942-A9F6-1C4D94AD63BB}" srcOrd="0" destOrd="0" presId="urn:microsoft.com/office/officeart/2005/8/layout/process5"/>
    <dgm:cxn modelId="{08EB3023-8416-4ACD-BBB4-C531D41890B4}" srcId="{945F487D-EE82-449C-A9E0-833B09DC20C7}" destId="{57514CCF-27BD-4CFD-B962-28F7B9CB6E92}" srcOrd="0" destOrd="0" parTransId="{8A8B883B-485C-46DB-99D2-7B4B3294F916}" sibTransId="{E0FDA59D-0F8C-4E93-AF21-D25AB5E6EC6C}"/>
    <dgm:cxn modelId="{6D4A0A40-FA20-41F8-8792-15B37FB37A8E}" srcId="{945F487D-EE82-449C-A9E0-833B09DC20C7}" destId="{80AC0247-92E3-4EE3-91CF-88FC824BD056}" srcOrd="2" destOrd="0" parTransId="{707E3A31-21AE-4F58-8260-E83C003BD078}" sibTransId="{21F388A5-4D81-4E97-B86A-43185F65158B}"/>
    <dgm:cxn modelId="{5097264F-CD56-F843-98C7-F52718A819D4}" srcId="{945F487D-EE82-449C-A9E0-833B09DC20C7}" destId="{B9011B24-5BF7-154F-A317-4DB0C7DC7AF2}" srcOrd="5" destOrd="0" parTransId="{ECA2F8E5-3F11-814B-9577-BE7F97B3FEA7}" sibTransId="{AFB177F8-ABC4-294B-B1E3-70CC36B9FE15}"/>
    <dgm:cxn modelId="{EA95B766-8116-CB44-B82C-64F7051C5C53}" type="presOf" srcId="{86D6547A-F0CD-48AB-8040-6A87385460B9}" destId="{9B9A876D-2BFD-D749-BA4B-C52D19EAF5CF}" srcOrd="1" destOrd="0" presId="urn:microsoft.com/office/officeart/2005/8/layout/process5"/>
    <dgm:cxn modelId="{5035BC6F-6D40-7544-8031-7E76171930FE}" type="presOf" srcId="{945F487D-EE82-449C-A9E0-833B09DC20C7}" destId="{C7B0C60B-31D4-9E4E-9480-C7A17C7955B9}" srcOrd="0" destOrd="0" presId="urn:microsoft.com/office/officeart/2005/8/layout/process5"/>
    <dgm:cxn modelId="{652FC878-8C93-C84D-96A0-8C011F44D87D}" type="presOf" srcId="{13D41498-763A-8D41-8556-5827409ED9EE}" destId="{6EB70D5E-DB54-874F-9D75-ECD81D097905}" srcOrd="0" destOrd="0" presId="urn:microsoft.com/office/officeart/2005/8/layout/process5"/>
    <dgm:cxn modelId="{916B7B7E-393C-D547-91E5-9F3D990D8AE3}" type="presOf" srcId="{E0FDA59D-0F8C-4E93-AF21-D25AB5E6EC6C}" destId="{A9DEFD13-2B86-1243-B0FB-024230E22913}" srcOrd="0" destOrd="0" presId="urn:microsoft.com/office/officeart/2005/8/layout/process5"/>
    <dgm:cxn modelId="{89AFCA81-B79E-234B-939E-3603D01AA580}" type="presOf" srcId="{6BDAB866-528C-4D66-BC8D-91EEC0C5F51D}" destId="{5CA09E15-3175-7844-A058-A85DD48432B9}" srcOrd="0" destOrd="0" presId="urn:microsoft.com/office/officeart/2005/8/layout/process5"/>
    <dgm:cxn modelId="{FDC62592-F638-D94E-8ABA-C631A6A4C048}" type="presOf" srcId="{047339B6-6362-1842-AEE2-9F0C0FEE0042}" destId="{5284CA2B-AF3D-9F4E-8DB5-C4DF73561182}" srcOrd="0" destOrd="0" presId="urn:microsoft.com/office/officeart/2005/8/layout/process5"/>
    <dgm:cxn modelId="{AE3AF3B5-79F2-B04E-BA09-5D7D72755558}" type="presOf" srcId="{86D6547A-F0CD-48AB-8040-6A87385460B9}" destId="{09348AEE-EF4E-4248-911C-D48769BC0A55}" srcOrd="0" destOrd="0" presId="urn:microsoft.com/office/officeart/2005/8/layout/process5"/>
    <dgm:cxn modelId="{39EB20BC-D784-B945-9007-625D26A9B82A}" type="presOf" srcId="{21F388A5-4D81-4E97-B86A-43185F65158B}" destId="{ED0B3CC3-1C17-B947-9380-7BD994DAE79B}" srcOrd="0" destOrd="0" presId="urn:microsoft.com/office/officeart/2005/8/layout/process5"/>
    <dgm:cxn modelId="{39E4C5CA-D1EB-E94A-AF6E-BEACDA1D7193}" srcId="{945F487D-EE82-449C-A9E0-833B09DC20C7}" destId="{13D41498-763A-8D41-8556-5827409ED9EE}" srcOrd="4" destOrd="0" parTransId="{5516B620-7AD6-034A-AC93-5669588CFB9B}" sibTransId="{047339B6-6362-1842-AEE2-9F0C0FEE0042}"/>
    <dgm:cxn modelId="{5E77F7D7-5BC0-4675-A746-55BBBDFC84C9}" srcId="{945F487D-EE82-449C-A9E0-833B09DC20C7}" destId="{6BDAB866-528C-4D66-BC8D-91EEC0C5F51D}" srcOrd="3" destOrd="0" parTransId="{3213A546-6D5F-48C8-8181-07F166153BDA}" sibTransId="{9BEAC9DA-CD3B-4090-8AA7-0BB57E60A3B4}"/>
    <dgm:cxn modelId="{916019DB-1A5C-3B49-B5D3-0098DE60BA9E}" type="presOf" srcId="{21F388A5-4D81-4E97-B86A-43185F65158B}" destId="{5CBBE11D-1112-304F-9A94-B7365D5A8178}" srcOrd="1" destOrd="0" presId="urn:microsoft.com/office/officeart/2005/8/layout/process5"/>
    <dgm:cxn modelId="{071163E8-A792-1F47-9C54-ADD75E5F1C65}" type="presOf" srcId="{E0FDA59D-0F8C-4E93-AF21-D25AB5E6EC6C}" destId="{7B077B99-2AC8-DA43-A11C-D022919E20FA}" srcOrd="1" destOrd="0" presId="urn:microsoft.com/office/officeart/2005/8/layout/process5"/>
    <dgm:cxn modelId="{C1B928E9-A33A-8542-B711-BF2799B637EA}" type="presOf" srcId="{57514CCF-27BD-4CFD-B962-28F7B9CB6E92}" destId="{30D15348-F4DC-484A-9B87-1B5CF5ECBD31}" srcOrd="0" destOrd="0" presId="urn:microsoft.com/office/officeart/2005/8/layout/process5"/>
    <dgm:cxn modelId="{7CFC20ED-A68D-4A48-9C46-05BF0E7AF0BD}" type="presOf" srcId="{047339B6-6362-1842-AEE2-9F0C0FEE0042}" destId="{883B050C-1A8B-574D-8635-6F645EAC3F5D}" srcOrd="1" destOrd="0" presId="urn:microsoft.com/office/officeart/2005/8/layout/process5"/>
    <dgm:cxn modelId="{5AC3D3F7-21BE-5E4E-933B-82ED36D44161}" type="presOf" srcId="{9BEAC9DA-CD3B-4090-8AA7-0BB57E60A3B4}" destId="{F8856725-B508-3C48-85C4-EC4B28F6540F}" srcOrd="0" destOrd="0" presId="urn:microsoft.com/office/officeart/2005/8/layout/process5"/>
    <dgm:cxn modelId="{DEE642FD-3FF0-42C2-BE7D-1C5663C4E623}" srcId="{945F487D-EE82-449C-A9E0-833B09DC20C7}" destId="{C833F4BE-84AE-4B38-BEC8-AC364539FC12}" srcOrd="1" destOrd="0" parTransId="{7FA3CC86-4DCA-4C43-8790-022D1BB6FB8C}" sibTransId="{86D6547A-F0CD-48AB-8040-6A87385460B9}"/>
    <dgm:cxn modelId="{C77E7DFE-7607-7C4B-88E1-3F59634D180D}" type="presOf" srcId="{9BEAC9DA-CD3B-4090-8AA7-0BB57E60A3B4}" destId="{7EFABFE5-C6C7-CA4D-B6D5-5E95716174A5}" srcOrd="1" destOrd="0" presId="urn:microsoft.com/office/officeart/2005/8/layout/process5"/>
    <dgm:cxn modelId="{2DA6900A-1146-B548-B4E0-FEE3C5E5D293}" type="presParOf" srcId="{C7B0C60B-31D4-9E4E-9480-C7A17C7955B9}" destId="{30D15348-F4DC-484A-9B87-1B5CF5ECBD31}" srcOrd="0" destOrd="0" presId="urn:microsoft.com/office/officeart/2005/8/layout/process5"/>
    <dgm:cxn modelId="{345F392F-FC98-E645-833D-2EEA3A6D5801}" type="presParOf" srcId="{C7B0C60B-31D4-9E4E-9480-C7A17C7955B9}" destId="{A9DEFD13-2B86-1243-B0FB-024230E22913}" srcOrd="1" destOrd="0" presId="urn:microsoft.com/office/officeart/2005/8/layout/process5"/>
    <dgm:cxn modelId="{76541C91-9F0D-ED4C-B6A2-22B8BC996EBF}" type="presParOf" srcId="{A9DEFD13-2B86-1243-B0FB-024230E22913}" destId="{7B077B99-2AC8-DA43-A11C-D022919E20FA}" srcOrd="0" destOrd="0" presId="urn:microsoft.com/office/officeart/2005/8/layout/process5"/>
    <dgm:cxn modelId="{C7BC58CA-AC2E-184E-9F4F-2EB808FA1B24}" type="presParOf" srcId="{C7B0C60B-31D4-9E4E-9480-C7A17C7955B9}" destId="{DCE9CD63-AFD5-8D4C-8AC3-16C62EFE927C}" srcOrd="2" destOrd="0" presId="urn:microsoft.com/office/officeart/2005/8/layout/process5"/>
    <dgm:cxn modelId="{089AA799-CA33-2E42-BAF9-395E83537A39}" type="presParOf" srcId="{C7B0C60B-31D4-9E4E-9480-C7A17C7955B9}" destId="{09348AEE-EF4E-4248-911C-D48769BC0A55}" srcOrd="3" destOrd="0" presId="urn:microsoft.com/office/officeart/2005/8/layout/process5"/>
    <dgm:cxn modelId="{F3E3B44A-404B-694A-917D-8F95C719BA9F}" type="presParOf" srcId="{09348AEE-EF4E-4248-911C-D48769BC0A55}" destId="{9B9A876D-2BFD-D749-BA4B-C52D19EAF5CF}" srcOrd="0" destOrd="0" presId="urn:microsoft.com/office/officeart/2005/8/layout/process5"/>
    <dgm:cxn modelId="{1596E373-8DD8-384C-AFFA-AE8191691D1F}" type="presParOf" srcId="{C7B0C60B-31D4-9E4E-9480-C7A17C7955B9}" destId="{663CA7BC-A284-0942-A9F6-1C4D94AD63BB}" srcOrd="4" destOrd="0" presId="urn:microsoft.com/office/officeart/2005/8/layout/process5"/>
    <dgm:cxn modelId="{535BB0EF-A0F7-F349-9CE7-E52801997759}" type="presParOf" srcId="{C7B0C60B-31D4-9E4E-9480-C7A17C7955B9}" destId="{ED0B3CC3-1C17-B947-9380-7BD994DAE79B}" srcOrd="5" destOrd="0" presId="urn:microsoft.com/office/officeart/2005/8/layout/process5"/>
    <dgm:cxn modelId="{F91E96B5-F8CE-074D-8DB4-BD6D335D22FB}" type="presParOf" srcId="{ED0B3CC3-1C17-B947-9380-7BD994DAE79B}" destId="{5CBBE11D-1112-304F-9A94-B7365D5A8178}" srcOrd="0" destOrd="0" presId="urn:microsoft.com/office/officeart/2005/8/layout/process5"/>
    <dgm:cxn modelId="{DE8E85DB-D6F6-9A44-9B19-3C581CC21DC8}" type="presParOf" srcId="{C7B0C60B-31D4-9E4E-9480-C7A17C7955B9}" destId="{5CA09E15-3175-7844-A058-A85DD48432B9}" srcOrd="6" destOrd="0" presId="urn:microsoft.com/office/officeart/2005/8/layout/process5"/>
    <dgm:cxn modelId="{F3245736-A3E5-2B46-82BD-EA84B269B1CD}" type="presParOf" srcId="{C7B0C60B-31D4-9E4E-9480-C7A17C7955B9}" destId="{F8856725-B508-3C48-85C4-EC4B28F6540F}" srcOrd="7" destOrd="0" presId="urn:microsoft.com/office/officeart/2005/8/layout/process5"/>
    <dgm:cxn modelId="{828F1150-CCE5-6E4F-B204-60A4F483C6EA}" type="presParOf" srcId="{F8856725-B508-3C48-85C4-EC4B28F6540F}" destId="{7EFABFE5-C6C7-CA4D-B6D5-5E95716174A5}" srcOrd="0" destOrd="0" presId="urn:microsoft.com/office/officeart/2005/8/layout/process5"/>
    <dgm:cxn modelId="{7B6036D6-95EB-BE4B-8ED0-93F99B31294C}" type="presParOf" srcId="{C7B0C60B-31D4-9E4E-9480-C7A17C7955B9}" destId="{6EB70D5E-DB54-874F-9D75-ECD81D097905}" srcOrd="8" destOrd="0" presId="urn:microsoft.com/office/officeart/2005/8/layout/process5"/>
    <dgm:cxn modelId="{6BD10A05-A9F6-3143-8003-4504916A4EB7}" type="presParOf" srcId="{C7B0C60B-31D4-9E4E-9480-C7A17C7955B9}" destId="{5284CA2B-AF3D-9F4E-8DB5-C4DF73561182}" srcOrd="9" destOrd="0" presId="urn:microsoft.com/office/officeart/2005/8/layout/process5"/>
    <dgm:cxn modelId="{F06C5226-FA6D-2243-A11E-C13D5E168D5E}" type="presParOf" srcId="{5284CA2B-AF3D-9F4E-8DB5-C4DF73561182}" destId="{883B050C-1A8B-574D-8635-6F645EAC3F5D}" srcOrd="0" destOrd="0" presId="urn:microsoft.com/office/officeart/2005/8/layout/process5"/>
    <dgm:cxn modelId="{6B91AA64-95B9-D04E-BEEC-E78C89739238}" type="presParOf" srcId="{C7B0C60B-31D4-9E4E-9480-C7A17C7955B9}" destId="{654BEBBC-72F5-C24C-9BAA-8249D93DE2E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5F897-1B33-438A-B70D-F111FBEAA2FB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1D9C7-CC74-43DA-8EC0-827153820911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CE603-3D98-4CF4-8FA4-17B77245D3E8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Developed a model to simulate IoT devices </a:t>
          </a:r>
        </a:p>
      </dsp:txBody>
      <dsp:txXfrm>
        <a:off x="1844034" y="682"/>
        <a:ext cx="4401230" cy="1596566"/>
      </dsp:txXfrm>
    </dsp:sp>
    <dsp:sp modelId="{69B926E0-5C48-470A-91AD-5722C27A14E6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E9456-7019-4E4C-8ACD-47EFFF0A1B57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3DB61-992E-45B0-8FD3-B0FB4C53F6BD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Simulates the transmission of a secure health care data system</a:t>
          </a:r>
        </a:p>
      </dsp:txBody>
      <dsp:txXfrm>
        <a:off x="1844034" y="1996390"/>
        <a:ext cx="4401230" cy="1596566"/>
      </dsp:txXfrm>
    </dsp:sp>
    <dsp:sp modelId="{9A11FA5A-BA6C-47CF-B363-CF021AC69136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4EE6C-2001-4B64-96FF-7FECDCA3AE7B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EFBFA-B5B2-46EF-B656-A7083B67822F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Meant to provide safe cnryption to secure data</a:t>
          </a:r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15348-F4DC-484A-9B87-1B5CF5ECBD31}">
      <dsp:nvSpPr>
        <dsp:cNvPr id="0" name=""/>
        <dsp:cNvSpPr/>
      </dsp:nvSpPr>
      <dsp:spPr>
        <a:xfrm>
          <a:off x="657101" y="1360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Creates a simulated IoT Sensor</a:t>
          </a:r>
        </a:p>
      </dsp:txBody>
      <dsp:txXfrm>
        <a:off x="681504" y="25763"/>
        <a:ext cx="1339819" cy="784369"/>
      </dsp:txXfrm>
    </dsp:sp>
    <dsp:sp modelId="{A9DEFD13-2B86-1243-B0FB-024230E22913}">
      <dsp:nvSpPr>
        <dsp:cNvPr id="0" name=""/>
        <dsp:cNvSpPr/>
      </dsp:nvSpPr>
      <dsp:spPr>
        <a:xfrm>
          <a:off x="2167926" y="245758"/>
          <a:ext cx="294388" cy="344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2167926" y="314634"/>
        <a:ext cx="206072" cy="206627"/>
      </dsp:txXfrm>
    </dsp:sp>
    <dsp:sp modelId="{DCE9CD63-AFD5-8D4C-8AC3-16C62EFE927C}">
      <dsp:nvSpPr>
        <dsp:cNvPr id="0" name=""/>
        <dsp:cNvSpPr/>
      </dsp:nvSpPr>
      <dsp:spPr>
        <a:xfrm>
          <a:off x="2601177" y="1360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Connects the client to the broker</a:t>
          </a:r>
        </a:p>
      </dsp:txBody>
      <dsp:txXfrm>
        <a:off x="2625580" y="25763"/>
        <a:ext cx="1339819" cy="784369"/>
      </dsp:txXfrm>
    </dsp:sp>
    <dsp:sp modelId="{09348AEE-EF4E-4248-911C-D48769BC0A55}">
      <dsp:nvSpPr>
        <dsp:cNvPr id="0" name=""/>
        <dsp:cNvSpPr/>
      </dsp:nvSpPr>
      <dsp:spPr>
        <a:xfrm rot="5400000">
          <a:off x="3148296" y="931740"/>
          <a:ext cx="294388" cy="344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 rot="-5400000">
        <a:off x="3192177" y="956735"/>
        <a:ext cx="206627" cy="206072"/>
      </dsp:txXfrm>
    </dsp:sp>
    <dsp:sp modelId="{663CA7BC-A284-0942-A9F6-1C4D94AD63BB}">
      <dsp:nvSpPr>
        <dsp:cNvPr id="0" name=""/>
        <dsp:cNvSpPr/>
      </dsp:nvSpPr>
      <dsp:spPr>
        <a:xfrm>
          <a:off x="2601177" y="1389986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Subscribes the client  to blood pressure data</a:t>
          </a:r>
        </a:p>
      </dsp:txBody>
      <dsp:txXfrm>
        <a:off x="2625580" y="1414389"/>
        <a:ext cx="1339819" cy="784369"/>
      </dsp:txXfrm>
    </dsp:sp>
    <dsp:sp modelId="{ED0B3CC3-1C17-B947-9380-7BD994DAE79B}">
      <dsp:nvSpPr>
        <dsp:cNvPr id="0" name=""/>
        <dsp:cNvSpPr/>
      </dsp:nvSpPr>
      <dsp:spPr>
        <a:xfrm rot="10800000">
          <a:off x="2184589" y="1634384"/>
          <a:ext cx="294388" cy="344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 rot="10800000">
        <a:off x="2272905" y="1703260"/>
        <a:ext cx="206072" cy="206627"/>
      </dsp:txXfrm>
    </dsp:sp>
    <dsp:sp modelId="{5CA09E15-3175-7844-A058-A85DD48432B9}">
      <dsp:nvSpPr>
        <dsp:cNvPr id="0" name=""/>
        <dsp:cNvSpPr/>
      </dsp:nvSpPr>
      <dsp:spPr>
        <a:xfrm>
          <a:off x="657101" y="1389986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Publishes Random  BP data </a:t>
          </a:r>
        </a:p>
      </dsp:txBody>
      <dsp:txXfrm>
        <a:off x="681504" y="1414389"/>
        <a:ext cx="1339819" cy="784369"/>
      </dsp:txXfrm>
    </dsp:sp>
    <dsp:sp modelId="{F8856725-B508-3C48-85C4-EC4B28F6540F}">
      <dsp:nvSpPr>
        <dsp:cNvPr id="0" name=""/>
        <dsp:cNvSpPr/>
      </dsp:nvSpPr>
      <dsp:spPr>
        <a:xfrm rot="5400000">
          <a:off x="1204220" y="2320366"/>
          <a:ext cx="294388" cy="344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 rot="-5400000">
        <a:off x="1248101" y="2345361"/>
        <a:ext cx="206627" cy="206072"/>
      </dsp:txXfrm>
    </dsp:sp>
    <dsp:sp modelId="{6EB70D5E-DB54-874F-9D75-ECD81D097905}">
      <dsp:nvSpPr>
        <dsp:cNvPr id="0" name=""/>
        <dsp:cNvSpPr/>
      </dsp:nvSpPr>
      <dsp:spPr>
        <a:xfrm>
          <a:off x="657101" y="2778612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Only had time and paho libariies </a:t>
          </a:r>
        </a:p>
      </dsp:txBody>
      <dsp:txXfrm>
        <a:off x="681504" y="2803015"/>
        <a:ext cx="1339819" cy="784369"/>
      </dsp:txXfrm>
    </dsp:sp>
    <dsp:sp modelId="{5284CA2B-AF3D-9F4E-8DB5-C4DF73561182}">
      <dsp:nvSpPr>
        <dsp:cNvPr id="0" name=""/>
        <dsp:cNvSpPr/>
      </dsp:nvSpPr>
      <dsp:spPr>
        <a:xfrm>
          <a:off x="2167926" y="3023010"/>
          <a:ext cx="294388" cy="344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2167926" y="3091886"/>
        <a:ext cx="206072" cy="206627"/>
      </dsp:txXfrm>
    </dsp:sp>
    <dsp:sp modelId="{654BEBBC-72F5-C24C-9BAA-8249D93DE2ED}">
      <dsp:nvSpPr>
        <dsp:cNvPr id="0" name=""/>
        <dsp:cNvSpPr/>
      </dsp:nvSpPr>
      <dsp:spPr>
        <a:xfrm>
          <a:off x="2601177" y="2778612"/>
          <a:ext cx="1388625" cy="83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 encryption/dcryption function </a:t>
          </a:r>
        </a:p>
      </dsp:txBody>
      <dsp:txXfrm>
        <a:off x="2625580" y="2803015"/>
        <a:ext cx="1339819" cy="7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F3C4-CB3D-E1EB-F803-90DD3E3F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670AC-1B8F-54DF-35FF-E0DA940F8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BC890-35BD-94CB-2E3C-B13A8C99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11EB4-079E-EE86-EAEA-24C6EC38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98345-EE4D-E540-581A-C85C73A4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F6E6-0F89-9D63-4943-2FBF2516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9C40D-A21A-E17A-72A3-E1B2E9F66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2A91B-1409-2AD9-C705-36EC8C4C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148A5-C201-2376-5E3B-153CDE55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9D08-87BB-830C-6AE9-6C5C118B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68C1E-5098-C9CB-7E3F-0C76842BC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B2330-74EA-520A-FF5E-43B4F71D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80F78-6C05-7126-E529-13229ACD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094C-1CF2-8596-9ADF-768F8663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D1FC8-236E-A901-EF1C-54774870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AD82-6688-3373-DD51-CD6E74C1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FE910-0ACF-EFBB-038B-597917ACE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3A2C9-BD4D-09B3-9F15-588ED422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B1596-1CB6-43EF-6066-63C7A460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093A1-B4BB-6893-8837-17978E26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09F0-BAB5-C67A-8F85-09A9090C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AE655-BF77-1D5B-FFBD-2B5430395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D8428-ED43-CD7D-AC56-F2497D8F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8EA4D-CCA1-4EC8-8A02-5F80FD2E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209FD-8B69-C67B-7D2F-6C04AD8F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A540-D05C-12DE-AAC8-3A06DBAD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3369-47B2-5D8A-547A-7A950C1F2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2E936-A3C8-BF4F-4286-590070B07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89F11-AA31-E726-2E09-447E5917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FF2BD-072E-08E9-E4DD-6A67D06E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CA676-1BA7-EB3D-E098-81A4B1D3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BC2F-FA03-58A8-5E97-563BBAC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92FA9-B912-AC7F-4E6A-9A2CD9A9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F339F-0153-3DF6-71FD-0DB986DAC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3F2E8-0120-4182-4C1C-7C6FA60E7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C6CDF-11A4-DBA3-81D7-5BDEE9A55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7AD2C-9644-591A-30FB-8C07913B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4B516-17A7-4D22-E7DA-AA6768CC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11A6E-9605-0433-E108-2A1CBD8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4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0AC1-5C2B-4B58-0B2A-F893D5B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62E6D-7611-D129-6E9E-7A6FE8D8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A4E3C-373E-2306-811E-401D5900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25C6C-7A0D-F256-09D0-83ED83B7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3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B05AA-25EE-226A-D384-259D4B74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C259-FA3E-53EC-E018-400E303F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C9D8D-50DA-4B1B-1224-3677F8F3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6158-2845-8E34-4C8D-72126C00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8A37-3F33-BAA7-BA09-DFD6AC905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1622F-EB45-FE5D-4031-D0F71EEBD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AE056-602F-9705-5613-85D3F87B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37540-D63A-379C-3197-321A0D65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82E5C-D3E6-DA83-0D80-BBF33ECB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7177-64D0-294B-5066-C45C07E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5538A-7D6A-9D9F-7D10-1CDEB3C7A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3D153-7028-25D0-D020-4AF34273D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C4E72-3DF1-830C-D8E4-0B4E3770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38C68-6B43-5310-546A-1D9E5A74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7A292-3D14-5745-F4DE-23FF3E0F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6E09C-D2E1-F3F1-FA0C-FFB78713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2E62D-02CD-06C7-5886-14635C681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01551-0D0F-AB00-930F-84C8B6A73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D9FA9-0799-7140-BAFC-FCC34D79A42E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0A46-134F-54A3-1EBA-2698EE22B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D00E-E921-28B0-0C65-B5BA4969F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703073-9859-7F47-843B-84E8CD0905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E466722-2EEB-3F00-9818-0A92993B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0" b="956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4369-95EB-9E70-159A-DA9B6F192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9" y="1936866"/>
            <a:ext cx="4849044" cy="283927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Programming Project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CC12A-E9EC-3909-8F47-F016981C6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1100" dirty="0">
                <a:solidFill>
                  <a:srgbClr val="FFFFFF"/>
                </a:solidFill>
              </a:rPr>
              <a:t>Patient Data Protection</a:t>
            </a:r>
          </a:p>
          <a:p>
            <a:pPr algn="l"/>
            <a:r>
              <a:rPr lang="en-US" sz="1100" dirty="0">
                <a:solidFill>
                  <a:srgbClr val="FFFFFF"/>
                </a:solidFill>
              </a:rPr>
              <a:t>Jasmine Roberts</a:t>
            </a:r>
          </a:p>
          <a:p>
            <a:pPr algn="l"/>
            <a:r>
              <a:rPr lang="en-US" sz="1100" dirty="0">
                <a:solidFill>
                  <a:srgbClr val="FFFFFF"/>
                </a:solidFill>
              </a:rPr>
              <a:t>Dr.Haydar </a:t>
            </a:r>
          </a:p>
          <a:p>
            <a:pPr algn="l"/>
            <a:r>
              <a:rPr lang="en-US" sz="1100" dirty="0">
                <a:solidFill>
                  <a:srgbClr val="FFFFFF"/>
                </a:solidFill>
              </a:rPr>
              <a:t>September 8, 2024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8DC-8D59-432A-FD7B-1C906127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Code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403FF-FCE1-E05D-2A4B-8926A5BE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Plots Part 1: </a:t>
            </a:r>
          </a:p>
          <a:p>
            <a:r>
              <a:rPr lang="en-US" dirty="0"/>
              <a:t>Plots were constructed for the: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Text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Encryoted Data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Unencrypted Data Size </a:t>
            </a:r>
          </a:p>
          <a:p>
            <a:pPr marL="285750" indent="-285750">
              <a:buFontTx/>
              <a:buChar char="-"/>
            </a:pPr>
            <a:r>
              <a:rPr lang="en-US" dirty="0"/>
              <a:t>Time 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Size </a:t>
            </a:r>
          </a:p>
        </p:txBody>
      </p:sp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B3B475-C542-BD63-DA3C-E929CBFE80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r="14381"/>
          <a:stretch/>
        </p:blipFill>
        <p:spPr>
          <a:xfrm>
            <a:off x="4114800" y="630195"/>
            <a:ext cx="7955782" cy="523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6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4C7E-6EF3-9837-7D29-4A66DE51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799E1-F1E3-7E2B-64EF-C808435D2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Plots Part 2:</a:t>
            </a:r>
          </a:p>
          <a:p>
            <a:r>
              <a:rPr lang="en-US" dirty="0"/>
              <a:t>Plots were constructed for the: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Text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Encryoted Data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Unencrypted Data Size </a:t>
            </a:r>
          </a:p>
          <a:p>
            <a:pPr marL="285750" indent="-285750">
              <a:buFontTx/>
              <a:buChar char="-"/>
            </a:pPr>
            <a:r>
              <a:rPr lang="en-US" dirty="0"/>
              <a:t>Time 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 Size</a:t>
            </a:r>
          </a:p>
        </p:txBody>
      </p:sp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70E1A7-A044-AD17-B3A5-8C088B2CC9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" r="14381"/>
          <a:stretch/>
        </p:blipFill>
        <p:spPr>
          <a:xfrm>
            <a:off x="3991232" y="537689"/>
            <a:ext cx="7994351" cy="5229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29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64D1B-EDDC-9274-4DDA-46991144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51CDAF9B-8820-6566-BCB2-8836429A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DB103190-C8DD-48B6-8FE5-9D25FB763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96F0-2EDC-24A6-01B8-5AEAAEF0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8163"/>
            <a:ext cx="3687491" cy="210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F20F47-90CE-99BD-719B-C0382321E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10"/>
            <a:ext cx="6096002" cy="3428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1CE53C-4CD2-201C-FB22-2B45161284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"/>
            <a:ext cx="6096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8DF490-C22A-F953-E1C7-B9B4B37FD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367319"/>
            <a:ext cx="12192000" cy="123363"/>
            <a:chOff x="876692" y="4888672"/>
            <a:chExt cx="10439007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E046CD-C684-7EEC-3D0B-B8BED646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64D758-5833-C33E-2DC2-75925B9F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876360-E8BA-CD37-D2D6-5A63390EF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1546" y="4088724"/>
            <a:ext cx="6012254" cy="2171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Above is the results of the cosntructed code, a figure of the simulates health data simulator is created </a:t>
            </a:r>
          </a:p>
        </p:txBody>
      </p:sp>
    </p:spTree>
    <p:extLst>
      <p:ext uri="{BB962C8B-B14F-4D97-AF65-F5344CB8AC3E}">
        <p14:creationId xmlns:p14="http://schemas.microsoft.com/office/powerpoint/2010/main" val="11985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96FC1-3FA1-247C-A27B-AD9695D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How can the code be more realistic?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Heart with Pulse">
            <a:extLst>
              <a:ext uri="{FF2B5EF4-FFF2-40B4-BE49-F238E27FC236}">
                <a16:creationId xmlns:a16="http://schemas.microsoft.com/office/drawing/2014/main" id="{77AE99B5-A23F-2E84-CA1F-731CFBDC0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57FE-D10C-3C4F-8599-5842276F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By: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Implementing real life blood pressure readings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Implementing real life pulse readings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Implementing more personal information about the patient </a:t>
            </a:r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6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EA758-D641-7D80-1C86-714C5FAE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END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91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59F17-0F1A-BF02-0E75-177BBD75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 dirty="0"/>
              <a:t>Introduction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95D30C-56A6-9667-20C8-8E6356BD1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71652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56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45A89A0A-8217-D0BD-3495-EFF4F526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91" b="814"/>
          <a:stretch/>
        </p:blipFill>
        <p:spPr>
          <a:xfrm>
            <a:off x="-1" y="-1"/>
            <a:ext cx="11416413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2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D891D-A341-CCA8-1E7A-9C648CB9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94817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Breaking down the given code vs. revised code </a:t>
            </a:r>
          </a:p>
        </p:txBody>
      </p:sp>
    </p:spTree>
    <p:extLst>
      <p:ext uri="{BB962C8B-B14F-4D97-AF65-F5344CB8AC3E}">
        <p14:creationId xmlns:p14="http://schemas.microsoft.com/office/powerpoint/2010/main" val="5748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A3E1A-26F6-A18F-A98A-C270B292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Starter Code (Given Code)</a:t>
            </a:r>
          </a:p>
        </p:txBody>
      </p:sp>
      <p:pic>
        <p:nvPicPr>
          <p:cNvPr id="6" name="Graphic 5" descr="Code">
            <a:extLst>
              <a:ext uri="{FF2B5EF4-FFF2-40B4-BE49-F238E27FC236}">
                <a16:creationId xmlns:a16="http://schemas.microsoft.com/office/drawing/2014/main" id="{5C79C435-A75F-E7DA-D775-EE5B892E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769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C9512-7F2E-5683-9430-C65B12F1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Given Code </a:t>
            </a:r>
          </a:p>
        </p:txBody>
      </p:sp>
      <p:pic>
        <p:nvPicPr>
          <p:cNvPr id="7" name="Picture Placeholder 6" descr="A person standing in a white room&#10;&#10;Description automatically generated with medium confidence">
            <a:extLst>
              <a:ext uri="{FF2B5EF4-FFF2-40B4-BE49-F238E27FC236}">
                <a16:creationId xmlns:a16="http://schemas.microsoft.com/office/drawing/2014/main" id="{06C0A9F4-792B-94E0-133A-B1BFD9BAE9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1" r="68395" b="42902"/>
          <a:stretch/>
        </p:blipFill>
        <p:spPr bwMode="auto">
          <a:xfrm>
            <a:off x="6095998" y="350196"/>
            <a:ext cx="6262360" cy="63811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6" name="Text Placeholder 5">
            <a:extLst>
              <a:ext uri="{FF2B5EF4-FFF2-40B4-BE49-F238E27FC236}">
                <a16:creationId xmlns:a16="http://schemas.microsoft.com/office/drawing/2014/main" id="{6E609E4A-C704-9B01-44A7-159075A51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593912"/>
              </p:ext>
            </p:extLst>
          </p:nvPr>
        </p:nvGraphicFramePr>
        <p:xfrm>
          <a:off x="761802" y="2743200"/>
          <a:ext cx="4646905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7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F18E02-9FC0-49C2-BE57-195BEE39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031CB-D486-C58F-7B37-B9EE438E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93517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Revised Code</a:t>
            </a:r>
          </a:p>
        </p:txBody>
      </p:sp>
      <p:pic>
        <p:nvPicPr>
          <p:cNvPr id="4" name="Picture 3" descr="Data concept">
            <a:extLst>
              <a:ext uri="{FF2B5EF4-FFF2-40B4-BE49-F238E27FC236}">
                <a16:creationId xmlns:a16="http://schemas.microsoft.com/office/drawing/2014/main" id="{54AB66DF-83F3-60D2-13F7-14AD3E49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961" r="30861" b="2"/>
          <a:stretch/>
        </p:blipFill>
        <p:spPr>
          <a:xfrm>
            <a:off x="20" y="760563"/>
            <a:ext cx="5298663" cy="609708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9608D4-CD9C-4B8B-88DC-8055C0325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511966"/>
            <a:ext cx="5736223" cy="6346033"/>
            <a:chOff x="4529137" y="1695450"/>
            <a:chExt cx="3134106" cy="346728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5C029-26B7-46E5-A729-AB2CB6EB6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811422"/>
              <a:ext cx="2961539" cy="3351127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AB4E0-C436-423A-9AF4-705F9D92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634" cy="3377565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37BBAD-3D46-42DA-AB99-AB6C9739D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700" cy="337775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86000F-91FB-495F-B2DF-F27198A43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695450"/>
              <a:ext cx="3134106" cy="3467100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5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B55BE-13E9-8397-F59B-DC7BA9F3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Revised Code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0290D7-DEF9-56B5-A033-2C1D85788C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36" r="28643" b="36"/>
          <a:stretch/>
        </p:blipFill>
        <p:spPr>
          <a:xfrm>
            <a:off x="61681" y="951471"/>
            <a:ext cx="5737423" cy="453030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46003-37E9-96BD-5E11-A00E14232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680519"/>
            <a:ext cx="5458838" cy="4496444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4800" dirty="0"/>
              <a:t>The python Libaries that were installed: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Fernet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Cryptogrpahy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Phao-mqtt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Message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Json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Random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4800" dirty="0"/>
              <a:t>Matplotlib</a:t>
            </a:r>
          </a:p>
          <a:p>
            <a:r>
              <a:rPr lang="en-US" sz="4800" dirty="0"/>
              <a:t>Given code only had time and paho and time </a:t>
            </a:r>
          </a:p>
          <a:p>
            <a:pPr marR="0">
              <a:spcBef>
                <a:spcPts val="1200"/>
              </a:spcBef>
              <a:spcAft>
                <a:spcPts val="800"/>
              </a:spcAft>
            </a:pPr>
            <a:r>
              <a:rPr lang="en-US" sz="4800" dirty="0">
                <a:effectLst/>
              </a:rPr>
              <a:t>def on_message function would give me most of the error, expressing that “Client wasn’t a factor or defined” and “on message” wasn’t defined, pycharm instructed me to change the entire function. 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effectLst/>
              </a:rPr>
              <a:t>That’s where I constructed: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800" dirty="0"/>
              <a:t>d</a:t>
            </a:r>
            <a:r>
              <a:rPr lang="en-US" sz="4800" dirty="0">
                <a:effectLst/>
              </a:rPr>
              <a:t>ef simulate_bp_readings which does equal the same things a def on_message because they are both functions to read data.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effectLst/>
              </a:rPr>
              <a:t>the function for encryption, ( encrypt_data=False)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effectLst/>
              </a:rPr>
              <a:t>bp = random .randint(70, 150)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r>
              <a:rPr lang="en-US" sz="4800" dirty="0">
                <a:effectLst/>
              </a:rPr>
              <a:t>The broker address kept sending back an error.</a:t>
            </a:r>
          </a:p>
          <a:p>
            <a:pPr marR="0">
              <a:spcBef>
                <a:spcPts val="0"/>
              </a:spcBef>
              <a:spcAft>
                <a:spcPts val="800"/>
              </a:spcAft>
            </a:pPr>
            <a:endParaRPr lang="en-US" sz="340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9010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2BCB4-6065-B7A8-2071-6CDB1BCE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Revised Code Continued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AFACFD-7285-8B67-5055-BED9D205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18549"/>
          <a:stretch/>
        </p:blipFill>
        <p:spPr>
          <a:xfrm>
            <a:off x="60158" y="989614"/>
            <a:ext cx="5834804" cy="398655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0FEA3-B621-13A7-D2CB-58D02515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  constructed the </a:t>
            </a:r>
            <a:r>
              <a:rPr lang="en-US" u="sng" dirty="0">
                <a:effectLst/>
              </a:rPr>
              <a:t>def simulate and def bp readings</a:t>
            </a:r>
            <a:r>
              <a:rPr lang="en-US" dirty="0">
                <a:effectLst/>
              </a:rPr>
              <a:t> to receive data and analzyze it, and to put it in a log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Def on_message and Def bp readings are similar because they both read the bp data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Starter code did not have any encryption functions inside of it so I constucted: </a:t>
            </a:r>
          </a:p>
          <a:p>
            <a:pPr marL="57150" algn="ctr"/>
            <a:r>
              <a:rPr lang="en-US" dirty="0"/>
              <a:t>- </a:t>
            </a:r>
            <a:r>
              <a:rPr lang="en-US" dirty="0">
                <a:effectLst/>
              </a:rPr>
              <a:t>“</a:t>
            </a:r>
            <a:r>
              <a:rPr lang="en-US" u="sng" dirty="0">
                <a:effectLst/>
              </a:rPr>
              <a:t>def_dcrypt_data</a:t>
            </a:r>
            <a:r>
              <a:rPr lang="en-US" dirty="0">
                <a:effectLst/>
              </a:rPr>
              <a:t>” </a:t>
            </a:r>
            <a:r>
              <a:rPr lang="en-US" dirty="0"/>
              <a:t>, </a:t>
            </a:r>
            <a:r>
              <a:rPr lang="en-US" dirty="0">
                <a:effectLst/>
              </a:rPr>
              <a:t>-  </a:t>
            </a:r>
            <a:r>
              <a:rPr lang="en-US" u="sng" dirty="0">
                <a:effectLst/>
              </a:rPr>
              <a:t>“time_stamps</a:t>
            </a:r>
            <a:r>
              <a:rPr lang="en-US" dirty="0">
                <a:effectLst/>
              </a:rPr>
              <a:t>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tarter code did not have </a:t>
            </a:r>
            <a:r>
              <a:rPr lang="en-US" u="sng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secret key generator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function, we needed this function in order for the code to be “encrypted”:</a:t>
            </a:r>
          </a:p>
          <a:p>
            <a:pPr marL="57150" algn="ctr"/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#secret key for encryption (added)</a:t>
            </a:r>
            <a:b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 = Fernet.generate_key()</a:t>
            </a:r>
            <a:b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cipher_suite = Fernet(key)</a:t>
            </a:r>
            <a:endParaRPr lang="en-US" dirty="0">
              <a:solidFill>
                <a:srgbClr val="000000"/>
              </a:solidFill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57150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95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FF607-E69A-DA4F-A841-7AB45376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 Plots 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8E5810B-8452-FB0E-980E-E349167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9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448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SimSun</vt:lpstr>
      <vt:lpstr>Aptos</vt:lpstr>
      <vt:lpstr>Aptos Display</vt:lpstr>
      <vt:lpstr>Arial</vt:lpstr>
      <vt:lpstr>Calibri</vt:lpstr>
      <vt:lpstr>Times New Roman</vt:lpstr>
      <vt:lpstr>Office Theme</vt:lpstr>
      <vt:lpstr>Programming Project 1 </vt:lpstr>
      <vt:lpstr>Introduction </vt:lpstr>
      <vt:lpstr>Breaking down the given code vs. revised code </vt:lpstr>
      <vt:lpstr>Starter Code (Given Code)</vt:lpstr>
      <vt:lpstr>Given Code </vt:lpstr>
      <vt:lpstr>Revised Code</vt:lpstr>
      <vt:lpstr>Revised Code </vt:lpstr>
      <vt:lpstr>Revised Code Continued</vt:lpstr>
      <vt:lpstr>Code Plots </vt:lpstr>
      <vt:lpstr>Revised Code </vt:lpstr>
      <vt:lpstr>Revised Code</vt:lpstr>
      <vt:lpstr>Results </vt:lpstr>
      <vt:lpstr>Results </vt:lpstr>
      <vt:lpstr>How can the code be more realistic?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Jasmine Roberts</dc:creator>
  <cp:lastModifiedBy>Jasmine Roberts</cp:lastModifiedBy>
  <cp:revision>4</cp:revision>
  <dcterms:created xsi:type="dcterms:W3CDTF">2024-09-08T21:05:14Z</dcterms:created>
  <dcterms:modified xsi:type="dcterms:W3CDTF">2024-09-10T16:44:32Z</dcterms:modified>
</cp:coreProperties>
</file>